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themeOverride+xml" PartName="/ppt/theme/themeOverr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8" r:id="rId3"/>
    <p:sldMasterId id="2147483679" r:id="rId4"/>
  </p:sldMasterIdLst>
  <p:notesMasterIdLst>
    <p:notesMasterId r:id="rId5"/>
  </p:notesMasterIdLst>
  <p:sldIdLst>
    <p:sldId id="256" r:id="rId6"/>
    <p:sldId id="257" r:id="rId7"/>
  </p:sldIdLst>
  <p:sldSz cy="6858000" cx="12192000"/>
  <p:notesSz cx="6858000" cy="9144000"/>
  <p:embeddedFontLst>
    <p:embeddedFont>
      <p:font typeface="Source Sans Pro SemiBold"/>
      <p:regular r:id="rId8"/>
      <p:bold r:id="rId9"/>
      <p:italic r:id="rId10"/>
      <p:boldItalic r:id="rId11"/>
    </p:embeddedFont>
    <p:embeddedFont>
      <p:font typeface="Source Sans Pro Black"/>
      <p:bold r:id="rId12"/>
      <p:boldItalic r:id="rId13"/>
    </p:embeddedFont>
    <p:embeddedFont>
      <p:font typeface="Arial Black"/>
      <p:regular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SourceSansProSemiBold-boldItalic.fntdata"/><Relationship Id="rId10" Type="http://schemas.openxmlformats.org/officeDocument/2006/relationships/font" Target="fonts/SourceSansProSemiBold-italic.fntdata"/><Relationship Id="rId13" Type="http://schemas.openxmlformats.org/officeDocument/2006/relationships/font" Target="fonts/SourceSansProBlack-boldItalic.fntdata"/><Relationship Id="rId12" Type="http://schemas.openxmlformats.org/officeDocument/2006/relationships/font" Target="fonts/SourceSansProBlack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font" Target="fonts/SourceSansProSemiBold-bold.fntdata"/><Relationship Id="rId14" Type="http://schemas.openxmlformats.org/officeDocument/2006/relationships/font" Target="fonts/ArialBlack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SourceSansProSemiBol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a26a0491c1_0_107:notes"/>
          <p:cNvSpPr txBox="1"/>
          <p:nvPr>
            <p:ph idx="1" type="body"/>
          </p:nvPr>
        </p:nvSpPr>
        <p:spPr>
          <a:xfrm>
            <a:off x="685800" y="4344025"/>
            <a:ext cx="5486400" cy="411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ga26a0491c1_0_107:notes"/>
          <p:cNvSpPr/>
          <p:nvPr>
            <p:ph idx="2" type="sldImg"/>
          </p:nvPr>
        </p:nvSpPr>
        <p:spPr>
          <a:xfrm>
            <a:off x="330200" y="685488"/>
            <a:ext cx="6197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a26a0491c1_0_112:notes"/>
          <p:cNvSpPr txBox="1"/>
          <p:nvPr>
            <p:ph idx="1" type="body"/>
          </p:nvPr>
        </p:nvSpPr>
        <p:spPr>
          <a:xfrm>
            <a:off x="685800" y="4344025"/>
            <a:ext cx="5486400" cy="411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ga26a0491c1_0_112:notes"/>
          <p:cNvSpPr/>
          <p:nvPr>
            <p:ph idx="2" type="sldImg"/>
          </p:nvPr>
        </p:nvSpPr>
        <p:spPr>
          <a:xfrm>
            <a:off x="330200" y="685488"/>
            <a:ext cx="6197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FFFFFF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/>
          <p:nvPr>
            <p:ph type="ctrTitle"/>
          </p:nvPr>
        </p:nvSpPr>
        <p:spPr>
          <a:xfrm>
            <a:off x="1524000" y="1791835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Source Sans Pro Black"/>
              <a:buNone/>
              <a:defRPr b="0" i="0" sz="60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1524000" y="4271510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/>
              <a:buNone/>
              <a:defRPr b="0" i="0" sz="20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1800"/>
              <a:buFont typeface="Arial"/>
              <a:buNone/>
              <a:defRPr b="0" i="1" sz="1800" u="none" cap="none" strike="noStrik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eorgia"/>
              <a:buNone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Georgia"/>
              <a:buNone/>
              <a:defRPr b="0" i="0" sz="1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569200" y="514125"/>
            <a:ext cx="1266900" cy="110100"/>
          </a:xfrm>
          <a:prstGeom prst="rect">
            <a:avLst/>
          </a:prstGeom>
          <a:solidFill>
            <a:srgbClr val="2EBCB3"/>
          </a:solidFill>
          <a:ln cap="flat" cmpd="sng" w="9525">
            <a:solidFill>
              <a:srgbClr val="2EBCB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0" y="5426950"/>
            <a:ext cx="12192000" cy="1453800"/>
          </a:xfrm>
          <a:prstGeom prst="rect">
            <a:avLst/>
          </a:prstGeom>
          <a:solidFill>
            <a:srgbClr val="F7F4F2"/>
          </a:solidFill>
          <a:ln cap="flat" cmpd="sng" w="9525">
            <a:solidFill>
              <a:srgbClr val="F7F4F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1" name="Google Shape;21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19247" y="5991217"/>
            <a:ext cx="1489651" cy="365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1"/>
          <p:cNvSpPr txBox="1"/>
          <p:nvPr>
            <p:ph type="title"/>
          </p:nvPr>
        </p:nvSpPr>
        <p:spPr>
          <a:xfrm>
            <a:off x="838200" y="5175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Font typeface="Source Sans Pro Black"/>
              <a:buNone/>
              <a:defRPr b="0" i="0" sz="44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4" name="Google Shape;94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600"/>
              <a:buFont typeface="Arial"/>
              <a:buChar char="•"/>
              <a:defRPr b="0" i="0" sz="3600" u="none" cap="none" strike="noStrike">
                <a:latin typeface="Georgia"/>
                <a:ea typeface="Georgia"/>
                <a:cs typeface="Georgia"/>
                <a:sym typeface="Georgia"/>
              </a:defRPr>
            </a:lvl1pPr>
            <a:lvl2pPr indent="-4318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200"/>
              <a:buFont typeface="Georgia"/>
              <a:buChar char="−"/>
              <a:defRPr b="0" i="0" sz="3200" u="none" cap="none" strike="noStrike">
                <a:latin typeface="Georgia"/>
                <a:ea typeface="Georgia"/>
                <a:cs typeface="Georgia"/>
                <a:sym typeface="Georgia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  <a:defRPr b="0" i="1" sz="2800" u="none" cap="none" strike="noStrik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−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»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5" name="Google Shape;95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600"/>
              <a:buFont typeface="Arial"/>
              <a:buChar char="•"/>
              <a:defRPr b="0" i="0" sz="3600" u="none" cap="none" strike="noStrike">
                <a:latin typeface="Georgia"/>
                <a:ea typeface="Georgia"/>
                <a:cs typeface="Georgia"/>
                <a:sym typeface="Georgia"/>
              </a:defRPr>
            </a:lvl1pPr>
            <a:lvl2pPr indent="-4318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200"/>
              <a:buFont typeface="Georgia"/>
              <a:buChar char="−"/>
              <a:defRPr b="0" i="0" sz="3200" u="none" cap="none" strike="noStrike">
                <a:latin typeface="Georgia"/>
                <a:ea typeface="Georgia"/>
                <a:cs typeface="Georgia"/>
                <a:sym typeface="Georgia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  <a:defRPr b="0" i="1" sz="2800" u="none" cap="none" strike="noStrik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−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»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6" name="Google Shape;9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Google Shape;9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8" name="Google Shape;9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 - One side emphasis teal">
  <p:cSld name="CUSTOM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/>
          <p:nvPr/>
        </p:nvSpPr>
        <p:spPr>
          <a:xfrm>
            <a:off x="6019800" y="-8025"/>
            <a:ext cx="6172200" cy="6940500"/>
          </a:xfrm>
          <a:prstGeom prst="rect">
            <a:avLst/>
          </a:prstGeom>
          <a:solidFill>
            <a:srgbClr val="2EBCB3"/>
          </a:solidFill>
          <a:ln cap="flat" cmpd="sng" w="9525">
            <a:solidFill>
              <a:srgbClr val="2EBCB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2"/>
          <p:cNvSpPr txBox="1"/>
          <p:nvPr>
            <p:ph type="title"/>
          </p:nvPr>
        </p:nvSpPr>
        <p:spPr>
          <a:xfrm>
            <a:off x="838200" y="856625"/>
            <a:ext cx="5037600" cy="150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Font typeface="Source Sans Pro Black"/>
              <a:buNone/>
              <a:defRPr b="0" i="0" sz="44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2" name="Google Shape;102;p12"/>
          <p:cNvSpPr txBox="1"/>
          <p:nvPr>
            <p:ph idx="1" type="body"/>
          </p:nvPr>
        </p:nvSpPr>
        <p:spPr>
          <a:xfrm>
            <a:off x="838200" y="2359025"/>
            <a:ext cx="4578300" cy="40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600"/>
              <a:buFont typeface="Arial"/>
              <a:buChar char="•"/>
              <a:defRPr b="0" i="0" sz="3600" u="none" cap="none" strike="noStrike">
                <a:latin typeface="Georgia"/>
                <a:ea typeface="Georgia"/>
                <a:cs typeface="Georgia"/>
                <a:sym typeface="Georgia"/>
              </a:defRPr>
            </a:lvl1pPr>
            <a:lvl2pPr indent="-4318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200"/>
              <a:buFont typeface="Georgia"/>
              <a:buChar char="−"/>
              <a:defRPr b="0" i="0" sz="3200" u="none" cap="none" strike="noStrike">
                <a:latin typeface="Georgia"/>
                <a:ea typeface="Georgia"/>
                <a:cs typeface="Georgia"/>
                <a:sym typeface="Georgia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  <a:defRPr b="0" i="1" sz="2800" u="none" cap="none" strike="noStrik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−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»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3" name="Google Shape;103;p12"/>
          <p:cNvSpPr txBox="1"/>
          <p:nvPr>
            <p:ph idx="2" type="body"/>
          </p:nvPr>
        </p:nvSpPr>
        <p:spPr>
          <a:xfrm>
            <a:off x="6632150" y="1349150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4318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Georgia"/>
              <a:buChar char="−"/>
              <a:defRPr b="0" i="0" sz="3200" u="none" cap="none" strike="noStrik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C2F35"/>
              </a:buClr>
              <a:buSzPts val="2800"/>
              <a:buFont typeface="Arial"/>
              <a:buChar char="•"/>
              <a:defRPr b="0" i="1" sz="2800" u="none" cap="none" strike="noStrike">
                <a:solidFill>
                  <a:srgbClr val="2C2F35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Char char="−"/>
              <a:defRPr b="0" i="0" sz="2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Char char="»"/>
              <a:defRPr b="0" i="0" sz="2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 - One side emphasis beige">
  <p:cSld name="CUSTOM_2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3"/>
          <p:cNvSpPr/>
          <p:nvPr/>
        </p:nvSpPr>
        <p:spPr>
          <a:xfrm>
            <a:off x="6019800" y="-84225"/>
            <a:ext cx="6172200" cy="6948600"/>
          </a:xfrm>
          <a:prstGeom prst="rect">
            <a:avLst/>
          </a:prstGeom>
          <a:solidFill>
            <a:srgbClr val="F7F4F2"/>
          </a:solidFill>
          <a:ln cap="flat" cmpd="sng" w="9525">
            <a:solidFill>
              <a:srgbClr val="F7F4F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3"/>
          <p:cNvSpPr txBox="1"/>
          <p:nvPr>
            <p:ph type="title"/>
          </p:nvPr>
        </p:nvSpPr>
        <p:spPr>
          <a:xfrm>
            <a:off x="838200" y="856625"/>
            <a:ext cx="5037600" cy="150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Font typeface="Source Sans Pro Black"/>
              <a:buNone/>
              <a:defRPr b="0" i="0" sz="44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7" name="Google Shape;107;p13"/>
          <p:cNvSpPr txBox="1"/>
          <p:nvPr>
            <p:ph idx="1" type="body"/>
          </p:nvPr>
        </p:nvSpPr>
        <p:spPr>
          <a:xfrm>
            <a:off x="838200" y="2359025"/>
            <a:ext cx="4578300" cy="403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600"/>
              <a:buFont typeface="Arial"/>
              <a:buChar char="•"/>
              <a:defRPr b="0" i="0" sz="3600" u="none" cap="none" strike="noStrike">
                <a:latin typeface="Georgia"/>
                <a:ea typeface="Georgia"/>
                <a:cs typeface="Georgia"/>
                <a:sym typeface="Georgia"/>
              </a:defRPr>
            </a:lvl1pPr>
            <a:lvl2pPr indent="-4318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200"/>
              <a:buFont typeface="Georgia"/>
              <a:buChar char="−"/>
              <a:defRPr b="0" i="0" sz="3200" u="none" cap="none" strike="noStrike">
                <a:latin typeface="Georgia"/>
                <a:ea typeface="Georgia"/>
                <a:cs typeface="Georgia"/>
                <a:sym typeface="Georgia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  <a:defRPr b="0" i="1" sz="2800" u="none" cap="none" strike="noStrik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−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»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8" name="Google Shape;108;p13"/>
          <p:cNvSpPr txBox="1"/>
          <p:nvPr>
            <p:ph idx="2" type="body"/>
          </p:nvPr>
        </p:nvSpPr>
        <p:spPr>
          <a:xfrm>
            <a:off x="6903000" y="856625"/>
            <a:ext cx="4578300" cy="51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600"/>
              <a:buFont typeface="Arial"/>
              <a:buChar char="•"/>
              <a:defRPr b="0" i="0" sz="3600" u="none" cap="none" strike="noStrike">
                <a:latin typeface="Georgia"/>
                <a:ea typeface="Georgia"/>
                <a:cs typeface="Georgia"/>
                <a:sym typeface="Georgia"/>
              </a:defRPr>
            </a:lvl1pPr>
            <a:lvl2pPr indent="-4318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200"/>
              <a:buFont typeface="Georgia"/>
              <a:buChar char="−"/>
              <a:defRPr b="0" i="0" sz="3200" u="none" cap="none" strike="noStrike">
                <a:latin typeface="Georgia"/>
                <a:ea typeface="Georgia"/>
                <a:cs typeface="Georgia"/>
                <a:sym typeface="Georgia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  <a:defRPr b="0" i="1" sz="2800" u="none" cap="none" strike="noStrik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−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»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ransition Slide">
  <p:cSld name="CUSTOM_1">
    <p:bg>
      <p:bgPr>
        <a:solidFill>
          <a:srgbClr val="F7F4F2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/>
          <p:nvPr>
            <p:ph type="title"/>
          </p:nvPr>
        </p:nvSpPr>
        <p:spPr>
          <a:xfrm>
            <a:off x="495750" y="2812350"/>
            <a:ext cx="10374300" cy="1233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>
                <a:latin typeface="Georgia"/>
                <a:ea typeface="Georgia"/>
                <a:cs typeface="Georgia"/>
                <a:sym typeface="Georgi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>
                <a:latin typeface="Georgia"/>
                <a:ea typeface="Georgia"/>
                <a:cs typeface="Georgia"/>
                <a:sym typeface="Georgi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>
                <a:latin typeface="Georgia"/>
                <a:ea typeface="Georgia"/>
                <a:cs typeface="Georgia"/>
                <a:sym typeface="Georgi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>
                <a:latin typeface="Georgia"/>
                <a:ea typeface="Georgia"/>
                <a:cs typeface="Georgia"/>
                <a:sym typeface="Georgi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>
                <a:latin typeface="Georgia"/>
                <a:ea typeface="Georgia"/>
                <a:cs typeface="Georgia"/>
                <a:sym typeface="Georgi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>
                <a:latin typeface="Georgia"/>
                <a:ea typeface="Georgia"/>
                <a:cs typeface="Georgia"/>
                <a:sym typeface="Georgi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>
                <a:latin typeface="Georgia"/>
                <a:ea typeface="Georgia"/>
                <a:cs typeface="Georgia"/>
                <a:sym typeface="Georgi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/>
          <p:nvPr>
            <p:ph type="title"/>
          </p:nvPr>
        </p:nvSpPr>
        <p:spPr>
          <a:xfrm>
            <a:off x="838200" y="5175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Font typeface="Source Sans Pro Black"/>
              <a:buNone/>
              <a:defRPr b="0" i="0" sz="44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3" name="Google Shape;11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5" name="Google Shape;11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Beige">
  <p:cSld name="Blank_1">
    <p:bg>
      <p:bgPr>
        <a:solidFill>
          <a:srgbClr val="F7F4F2"/>
        </a:soli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ccent Slide">
  <p:cSld name="Blank_1_2">
    <p:bg>
      <p:bgPr>
        <a:solidFill>
          <a:srgbClr val="2EBCB3"/>
        </a:solidFill>
      </p:bgPr>
    </p:bg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/>
          <p:nvPr/>
        </p:nvSpPr>
        <p:spPr>
          <a:xfrm>
            <a:off x="8978750" y="5779625"/>
            <a:ext cx="2974500" cy="771300"/>
          </a:xfrm>
          <a:prstGeom prst="rect">
            <a:avLst/>
          </a:prstGeom>
          <a:solidFill>
            <a:srgbClr val="2EBCB3"/>
          </a:solidFill>
          <a:ln cap="flat" cmpd="sng" w="9525">
            <a:solidFill>
              <a:srgbClr val="2EBCB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0" name="Google Shape;120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004225" y="5977825"/>
            <a:ext cx="1529478" cy="374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d Slide">
  <p:cSld name="Blank_1_1">
    <p:bg>
      <p:bgPr>
        <a:solidFill>
          <a:schemeClr val="lt1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/>
          <p:nvPr/>
        </p:nvSpPr>
        <p:spPr>
          <a:xfrm>
            <a:off x="9915175" y="5783850"/>
            <a:ext cx="2038200" cy="881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9"/>
          <p:cNvSpPr/>
          <p:nvPr/>
        </p:nvSpPr>
        <p:spPr>
          <a:xfrm>
            <a:off x="225825" y="207475"/>
            <a:ext cx="2038200" cy="881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4" name="Google Shape;124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372907" y="3064500"/>
            <a:ext cx="3595968" cy="88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/>
          <p:nvPr>
            <p:ph type="title"/>
          </p:nvPr>
        </p:nvSpPr>
        <p:spPr>
          <a:xfrm>
            <a:off x="601133" y="777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1"/>
          <p:cNvSpPr txBox="1"/>
          <p:nvPr>
            <p:ph idx="1" type="body"/>
          </p:nvPr>
        </p:nvSpPr>
        <p:spPr>
          <a:xfrm>
            <a:off x="601133" y="1589088"/>
            <a:ext cx="10972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137" name="Google Shape;137;p21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1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21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bg>
      <p:bgPr>
        <a:solidFill>
          <a:srgbClr val="FFFFFF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title"/>
          </p:nvPr>
        </p:nvSpPr>
        <p:spPr>
          <a:xfrm>
            <a:off x="838200" y="5175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Font typeface="Source Sans Pro Black"/>
              <a:buNone/>
              <a:defRPr b="0" i="0" sz="44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4318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Char char="−"/>
              <a:defRPr b="0" i="0" sz="32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  <a:defRPr b="0" i="1" sz="2800" u="none" cap="none" strike="noStrik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−"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Georgia"/>
              <a:buChar char="»"/>
              <a:defRPr b="0" i="0" sz="2400" u="none" cap="none" strike="noStrik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solidFill>
          <a:schemeClr val="accent2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/>
          <p:nvPr/>
        </p:nvSpPr>
        <p:spPr>
          <a:xfrm>
            <a:off x="0" y="6488113"/>
            <a:ext cx="12192000" cy="3810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rotWithShape="0" dir="5400000" dist="23000">
              <a:srgbClr val="80808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Volumes/Clients/CCSSO/CCS007_Org Logo/Final/CCS007_OrgLogo_FINAL_121609/PNG/CCSSO_Color Bars_DESR2.png" id="142" name="Google Shape;142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488113"/>
            <a:ext cx="12192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2"/>
          <p:cNvSpPr txBox="1"/>
          <p:nvPr>
            <p:ph idx="1" type="subTitle"/>
          </p:nvPr>
        </p:nvSpPr>
        <p:spPr>
          <a:xfrm>
            <a:off x="1828800" y="3135313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480"/>
              </a:spcBef>
              <a:spcAft>
                <a:spcPts val="0"/>
              </a:spcAft>
              <a:buSzPts val="2400"/>
              <a:buFont typeface="Noto Sans Symbols"/>
              <a:buNone/>
              <a:defRPr>
                <a:solidFill>
                  <a:schemeClr val="dk2"/>
                </a:solidFill>
              </a:defRPr>
            </a:lvl1pPr>
            <a:lvl2pPr lvl="1" rtl="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lvl="2" rtl="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rtl="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lvl="4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lvl="5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lvl="6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lvl="7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lvl="8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144" name="Google Shape;144;p22"/>
          <p:cNvSpPr txBox="1"/>
          <p:nvPr>
            <p:ph type="ctrTitle"/>
          </p:nvPr>
        </p:nvSpPr>
        <p:spPr>
          <a:xfrm>
            <a:off x="914400" y="1220789"/>
            <a:ext cx="103632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22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22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7" name="Google Shape;147;p22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"/>
          <p:cNvSpPr txBox="1"/>
          <p:nvPr>
            <p:ph type="title"/>
          </p:nvPr>
        </p:nvSpPr>
        <p:spPr>
          <a:xfrm>
            <a:off x="963084" y="4406901"/>
            <a:ext cx="10363200" cy="13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800" cap="none">
                <a:solidFill>
                  <a:schemeClr val="dk1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23"/>
          <p:cNvSpPr txBox="1"/>
          <p:nvPr>
            <p:ph idx="1" type="body"/>
          </p:nvPr>
        </p:nvSpPr>
        <p:spPr>
          <a:xfrm>
            <a:off x="963084" y="2906713"/>
            <a:ext cx="103632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rtl="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2pPr>
            <a:lvl3pPr indent="-228600" lvl="2" marL="13716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/>
            </a:lvl3pPr>
            <a:lvl4pPr indent="-228600" lvl="3" marL="1828800" rtl="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4pPr>
            <a:lvl5pPr indent="-228600" lvl="4" marL="2286000" rtl="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5pPr>
            <a:lvl6pPr indent="-228600" lvl="5" marL="2743200" rtl="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6pPr>
            <a:lvl7pPr indent="-228600" lvl="6" marL="3200400" rtl="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7pPr>
            <a:lvl8pPr indent="-228600" lvl="7" marL="3657600" rtl="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8pPr>
            <a:lvl9pPr indent="-228600" lvl="8" marL="4114800" rtl="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151" name="Google Shape;151;p23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23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3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4"/>
          <p:cNvSpPr txBox="1"/>
          <p:nvPr>
            <p:ph type="title"/>
          </p:nvPr>
        </p:nvSpPr>
        <p:spPr>
          <a:xfrm>
            <a:off x="601133" y="777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24"/>
          <p:cNvSpPr txBox="1"/>
          <p:nvPr>
            <p:ph idx="1" type="body"/>
          </p:nvPr>
        </p:nvSpPr>
        <p:spPr>
          <a:xfrm>
            <a:off x="601133" y="1589088"/>
            <a:ext cx="53847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SzPts val="2800"/>
              <a:buChar char="⌘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57" name="Google Shape;157;p24"/>
          <p:cNvSpPr txBox="1"/>
          <p:nvPr>
            <p:ph idx="2" type="body"/>
          </p:nvPr>
        </p:nvSpPr>
        <p:spPr>
          <a:xfrm>
            <a:off x="6189133" y="1589088"/>
            <a:ext cx="53847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rtl="0" algn="l">
              <a:spcBef>
                <a:spcPts val="560"/>
              </a:spcBef>
              <a:spcAft>
                <a:spcPts val="0"/>
              </a:spcAft>
              <a:buSzPts val="2800"/>
              <a:buChar char="⌘"/>
              <a:defRPr sz="2800"/>
            </a:lvl1pPr>
            <a:lvl2pPr indent="-381000" lvl="1" marL="914400" rtl="0" algn="l">
              <a:spcBef>
                <a:spcPts val="480"/>
              </a:spcBef>
              <a:spcAft>
                <a:spcPts val="0"/>
              </a:spcAft>
              <a:buSzPts val="2400"/>
              <a:buChar char="▪"/>
              <a:defRPr sz="2400"/>
            </a:lvl2pPr>
            <a:lvl3pPr indent="-355600" lvl="2" marL="1371600" rtl="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–"/>
              <a:defRPr sz="1800"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58" name="Google Shape;158;p24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24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24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5"/>
          <p:cNvSpPr txBox="1"/>
          <p:nvPr>
            <p:ph type="title"/>
          </p:nvPr>
        </p:nvSpPr>
        <p:spPr>
          <a:xfrm>
            <a:off x="592428" y="81453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25"/>
          <p:cNvSpPr txBox="1"/>
          <p:nvPr>
            <p:ph idx="1" type="body"/>
          </p:nvPr>
        </p:nvSpPr>
        <p:spPr>
          <a:xfrm>
            <a:off x="609600" y="1535113"/>
            <a:ext cx="53868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164" name="Google Shape;164;p25"/>
          <p:cNvSpPr txBox="1"/>
          <p:nvPr>
            <p:ph idx="2" type="body"/>
          </p:nvPr>
        </p:nvSpPr>
        <p:spPr>
          <a:xfrm>
            <a:off x="609600" y="2174875"/>
            <a:ext cx="53868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⌘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»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»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»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165" name="Google Shape;165;p25"/>
          <p:cNvSpPr txBox="1"/>
          <p:nvPr>
            <p:ph idx="3" type="body"/>
          </p:nvPr>
        </p:nvSpPr>
        <p:spPr>
          <a:xfrm>
            <a:off x="6193368" y="1535113"/>
            <a:ext cx="5388900" cy="639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rtl="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None/>
              <a:defRPr b="1" sz="1800"/>
            </a:lvl3pPr>
            <a:lvl4pPr indent="-228600" lvl="3" marL="18288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4pPr>
            <a:lvl5pPr indent="-228600" lvl="4" marL="22860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5pPr>
            <a:lvl6pPr indent="-228600" lvl="5" marL="27432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6pPr>
            <a:lvl7pPr indent="-228600" lvl="6" marL="32004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7pPr>
            <a:lvl8pPr indent="-228600" lvl="7" marL="36576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8pPr>
            <a:lvl9pPr indent="-228600" lvl="8" marL="41148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166" name="Google Shape;166;p25"/>
          <p:cNvSpPr txBox="1"/>
          <p:nvPr>
            <p:ph idx="4" type="body"/>
          </p:nvPr>
        </p:nvSpPr>
        <p:spPr>
          <a:xfrm>
            <a:off x="6193368" y="2174875"/>
            <a:ext cx="5388900" cy="3951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⌘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»"/>
              <a:defRPr sz="1600"/>
            </a:lvl5pPr>
            <a:lvl6pPr indent="-330200" lvl="5" marL="27432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»"/>
              <a:defRPr sz="1600"/>
            </a:lvl6pPr>
            <a:lvl7pPr indent="-330200" lvl="6" marL="32004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»"/>
              <a:defRPr sz="1600"/>
            </a:lvl7pPr>
            <a:lvl8pPr indent="-330200" lvl="7" marL="36576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»"/>
              <a:defRPr sz="1600"/>
            </a:lvl8pPr>
            <a:lvl9pPr indent="-330200" lvl="8" marL="41148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167" name="Google Shape;167;p25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25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25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/>
          <p:nvPr>
            <p:ph type="title"/>
          </p:nvPr>
        </p:nvSpPr>
        <p:spPr>
          <a:xfrm>
            <a:off x="601133" y="777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26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26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26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 showMasterSp="0" type="blank">
  <p:cSld name="BLANK"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/Volumes/Clients/CCSSO/CCS007_Org Logo/Final/CCS007_OrgLogo_FINAL_121609/PNG/CCSSO_Color Bars_DESR2.png" id="176" name="Google Shape;176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488113"/>
            <a:ext cx="12192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27"/>
          <p:cNvSpPr/>
          <p:nvPr/>
        </p:nvSpPr>
        <p:spPr>
          <a:xfrm>
            <a:off x="1320800" y="6488113"/>
            <a:ext cx="10871100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rotWithShape="0" dir="5400000" dist="23000">
              <a:srgbClr val="80808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7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27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27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ntent with Caption" showMasterSp="0" type="objTx">
  <p:cSld name="OBJECT_WITH_CAPTION_TEXT"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"/>
          <p:cNvSpPr/>
          <p:nvPr/>
        </p:nvSpPr>
        <p:spPr>
          <a:xfrm>
            <a:off x="1" y="0"/>
            <a:ext cx="6337200" cy="1219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Volumes/Clients/CCSSO/CCS007_Org Logo/Final/CCS007_OrgLogo_FINAL_121609/PNG/CCSSO_Color Bars_DESR2.png" id="183" name="Google Shape;183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488113"/>
            <a:ext cx="12192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8"/>
          <p:cNvSpPr/>
          <p:nvPr/>
        </p:nvSpPr>
        <p:spPr>
          <a:xfrm>
            <a:off x="1320800" y="6488113"/>
            <a:ext cx="10871100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rotWithShape="0" dir="5400000" dist="23000">
              <a:srgbClr val="80808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28"/>
          <p:cNvSpPr txBox="1"/>
          <p:nvPr>
            <p:ph type="title"/>
          </p:nvPr>
        </p:nvSpPr>
        <p:spPr>
          <a:xfrm>
            <a:off x="609600" y="180305"/>
            <a:ext cx="5486400" cy="1027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800"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28"/>
          <p:cNvSpPr txBox="1"/>
          <p:nvPr>
            <p:ph idx="1" type="body"/>
          </p:nvPr>
        </p:nvSpPr>
        <p:spPr>
          <a:xfrm>
            <a:off x="6490953" y="180305"/>
            <a:ext cx="5091300" cy="58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⌘"/>
              <a:defRPr sz="2400"/>
            </a:lvl1pPr>
            <a:lvl2pPr indent="-355600" lvl="1" marL="914400" rtl="0" algn="l">
              <a:spcBef>
                <a:spcPts val="400"/>
              </a:spcBef>
              <a:spcAft>
                <a:spcPts val="0"/>
              </a:spcAft>
              <a:buSzPts val="2000"/>
              <a:buChar char="▪"/>
              <a:defRPr sz="2000"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indent="-330200" lvl="3" marL="18288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–"/>
              <a:defRPr sz="1600"/>
            </a:lvl4pPr>
            <a:lvl5pPr indent="-330200" lvl="4" marL="2286000" rtl="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»"/>
              <a:defRPr sz="1600"/>
            </a:lvl5pPr>
            <a:lvl6pPr indent="-355600" lvl="5" marL="2743200" rtl="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»"/>
              <a:defRPr sz="2000"/>
            </a:lvl6pPr>
            <a:lvl7pPr indent="-355600" lvl="6" marL="3200400" rtl="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»"/>
              <a:defRPr sz="2000"/>
            </a:lvl7pPr>
            <a:lvl8pPr indent="-355600" lvl="7" marL="3657600" rtl="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»"/>
              <a:defRPr sz="2000"/>
            </a:lvl8pPr>
            <a:lvl9pPr indent="-355600" lvl="8" marL="4114800" rtl="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187" name="Google Shape;187;p28"/>
          <p:cNvSpPr txBox="1"/>
          <p:nvPr>
            <p:ph idx="2" type="body"/>
          </p:nvPr>
        </p:nvSpPr>
        <p:spPr>
          <a:xfrm>
            <a:off x="609600" y="1435101"/>
            <a:ext cx="5486400" cy="469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188" name="Google Shape;188;p28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9" name="Google Shape;189;p28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0" name="Google Shape;190;p28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Picture with Caption" showMasterSp="0" type="picTx">
  <p:cSld name="PICTURE_WITH_CAPTION_TEXT"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/Volumes/Clients/CCSSO/CCS007_Org Logo/Final/CCS007_OrgLogo_FINAL_121609/PNG/CCSSO_Color Bars_DESR2.png" id="192" name="Google Shape;192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488113"/>
            <a:ext cx="12192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29"/>
          <p:cNvSpPr/>
          <p:nvPr/>
        </p:nvSpPr>
        <p:spPr>
          <a:xfrm>
            <a:off x="1320800" y="6488113"/>
            <a:ext cx="10871100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rotWithShape="0" dir="5400000" dist="23000">
              <a:srgbClr val="80808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9"/>
          <p:cNvSpPr txBox="1"/>
          <p:nvPr>
            <p:ph type="title"/>
          </p:nvPr>
        </p:nvSpPr>
        <p:spPr>
          <a:xfrm>
            <a:off x="2389717" y="4800600"/>
            <a:ext cx="7315200" cy="566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>
                <a:solidFill>
                  <a:schemeClr val="dk1"/>
                </a:solidFill>
              </a:defRPr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5" name="Google Shape;195;p29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6" name="Google Shape;196;p29"/>
          <p:cNvSpPr txBox="1"/>
          <p:nvPr>
            <p:ph idx="1" type="body"/>
          </p:nvPr>
        </p:nvSpPr>
        <p:spPr>
          <a:xfrm>
            <a:off x="2389717" y="5367338"/>
            <a:ext cx="7315200" cy="80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rtl="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rtl="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rtl="0" algn="l">
              <a:spcBef>
                <a:spcPts val="200"/>
              </a:spcBef>
              <a:spcAft>
                <a:spcPts val="0"/>
              </a:spcAft>
              <a:buSzPts val="1000"/>
              <a:buFont typeface="Arial"/>
              <a:buNone/>
              <a:defRPr sz="1000"/>
            </a:lvl3pPr>
            <a:lvl4pPr indent="-228600" lvl="3" marL="18288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4pPr>
            <a:lvl5pPr indent="-228600" lvl="4" marL="22860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5pPr>
            <a:lvl6pPr indent="-228600" lvl="5" marL="27432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6pPr>
            <a:lvl7pPr indent="-228600" lvl="6" marL="32004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7pPr>
            <a:lvl8pPr indent="-228600" lvl="7" marL="36576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8pPr>
            <a:lvl9pPr indent="-228600" lvl="8" marL="4114800" rtl="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197" name="Google Shape;197;p29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8" name="Google Shape;198;p29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9" name="Google Shape;199;p29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30"/>
          <p:cNvSpPr txBox="1"/>
          <p:nvPr>
            <p:ph type="title"/>
          </p:nvPr>
        </p:nvSpPr>
        <p:spPr>
          <a:xfrm>
            <a:off x="601133" y="777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30"/>
          <p:cNvSpPr txBox="1"/>
          <p:nvPr>
            <p:ph idx="1" type="body"/>
          </p:nvPr>
        </p:nvSpPr>
        <p:spPr>
          <a:xfrm rot="5400000">
            <a:off x="3824483" y="-1634262"/>
            <a:ext cx="4526100" cy="109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203" name="Google Shape;203;p30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4" name="Google Shape;204;p30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5" name="Google Shape;205;p30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1"/>
          <p:cNvSpPr/>
          <p:nvPr/>
        </p:nvSpPr>
        <p:spPr>
          <a:xfrm rot="5400000">
            <a:off x="6807150" y="3759150"/>
            <a:ext cx="9144000" cy="162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Volumes/Clients/CCSSO/CCS007_Org Logo/Final/CCS007_OrgLogo_FINAL_121609/PNG/CCSSO_Color Bars_DESR2.png" id="208" name="Google Shape;208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6350" y="0"/>
            <a:ext cx="508001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31"/>
          <p:cNvSpPr/>
          <p:nvPr/>
        </p:nvSpPr>
        <p:spPr>
          <a:xfrm rot="5400000">
            <a:off x="-3828998" y="4800650"/>
            <a:ext cx="8153400" cy="5079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rotWithShape="0" dir="5400000" dist="23000">
              <a:srgbClr val="80808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31"/>
          <p:cNvSpPr txBox="1"/>
          <p:nvPr>
            <p:ph type="title"/>
          </p:nvPr>
        </p:nvSpPr>
        <p:spPr>
          <a:xfrm rot="5400000">
            <a:off x="8314931" y="2272138"/>
            <a:ext cx="6037200" cy="164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1" name="Google Shape;211;p31"/>
          <p:cNvSpPr txBox="1"/>
          <p:nvPr>
            <p:ph idx="1" type="body"/>
          </p:nvPr>
        </p:nvSpPr>
        <p:spPr>
          <a:xfrm rot="5400000">
            <a:off x="2390540" y="-1711712"/>
            <a:ext cx="6037200" cy="96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212" name="Google Shape;212;p31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31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31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llquote">
  <p:cSld name="Pullquote">
    <p:bg>
      <p:bgPr>
        <a:solidFill>
          <a:srgbClr val="F7F4F2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838200" y="276621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i="1" sz="4400" u="none" cap="none" strike="noStrik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>
            <a:off x="6759575" y="4310063"/>
            <a:ext cx="4594225" cy="581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  <a:defRPr b="0" i="1" sz="2000" u="none" cap="none" strike="noStrike">
                <a:solidFill>
                  <a:schemeClr val="dk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3200"/>
              <a:buFont typeface="Georgia"/>
              <a:buNone/>
              <a:defRPr b="0" i="0" sz="3200" u="none" cap="none" strike="noStrike">
                <a:latin typeface="Georgia"/>
                <a:ea typeface="Georgia"/>
                <a:cs typeface="Georgia"/>
                <a:sym typeface="Georgia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  <a:defRPr b="0" i="1" sz="2800" u="none" cap="none" strike="noStrik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−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Font typeface="Georgia"/>
              <a:buChar char="»"/>
              <a:defRPr b="0" i="0" sz="2400" u="none" cap="none" strike="noStrike"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Char char="•"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2"/>
          <p:cNvSpPr txBox="1"/>
          <p:nvPr>
            <p:ph type="title"/>
          </p:nvPr>
        </p:nvSpPr>
        <p:spPr>
          <a:xfrm>
            <a:off x="601133" y="777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32"/>
          <p:cNvSpPr txBox="1"/>
          <p:nvPr>
            <p:ph idx="1" type="body"/>
          </p:nvPr>
        </p:nvSpPr>
        <p:spPr>
          <a:xfrm>
            <a:off x="601133" y="1589088"/>
            <a:ext cx="53847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218" name="Google Shape;218;p32"/>
          <p:cNvSpPr txBox="1"/>
          <p:nvPr>
            <p:ph idx="2" type="body"/>
          </p:nvPr>
        </p:nvSpPr>
        <p:spPr>
          <a:xfrm>
            <a:off x="6189133" y="1589088"/>
            <a:ext cx="53847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  <a:defRPr/>
            </a:lvl1pPr>
            <a:lvl2pPr indent="-342900" lvl="1" marL="914400" rtl="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indent="-342900" lvl="2" marL="1371600" rtl="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rtl="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indent="-342900" lvl="4" marL="22860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indent="-342900" lvl="5" marL="27432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6pPr>
            <a:lvl7pPr indent="-342900" lvl="6" marL="32004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7pPr>
            <a:lvl8pPr indent="-342900" lvl="7" marL="36576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8pPr>
            <a:lvl9pPr indent="-342900" lvl="8" marL="4114800" rtl="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9pPr>
          </a:lstStyle>
          <a:p/>
        </p:txBody>
      </p:sp>
      <p:sp>
        <p:nvSpPr>
          <p:cNvPr id="219" name="Google Shape;219;p32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32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32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831850" y="10239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Source Sans Pro Black"/>
              <a:buNone/>
              <a:defRPr b="0" i="0" sz="60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831850" y="39036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Georgia"/>
              <a:buNone/>
              <a:defRPr b="0" i="0" sz="20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1" sz="18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Georgia"/>
              <a:buNone/>
              <a:defRPr b="0" i="0" sz="16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Georgia"/>
              <a:buNone/>
              <a:defRPr b="0" i="0" sz="1600" u="none" cap="none" strike="noStrike">
                <a:solidFill>
                  <a:srgbClr val="888888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o slide - 2 Headshots">
  <p:cSld name="CUSTOM_3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38200" y="5175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Font typeface="Source Sans Pro Black"/>
              <a:buNone/>
              <a:defRPr b="0" i="0" sz="44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2" name="Google Shape;42;p6"/>
          <p:cNvSpPr/>
          <p:nvPr/>
        </p:nvSpPr>
        <p:spPr>
          <a:xfrm>
            <a:off x="0" y="1843225"/>
            <a:ext cx="12192000" cy="3730500"/>
          </a:xfrm>
          <a:prstGeom prst="rect">
            <a:avLst/>
          </a:prstGeom>
          <a:solidFill>
            <a:srgbClr val="F7F4F2"/>
          </a:solidFill>
          <a:ln cap="flat" cmpd="sng" w="9525">
            <a:solidFill>
              <a:srgbClr val="F7F4F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6"/>
          <p:cNvSpPr txBox="1"/>
          <p:nvPr>
            <p:ph idx="1" type="subTitle"/>
          </p:nvPr>
        </p:nvSpPr>
        <p:spPr>
          <a:xfrm>
            <a:off x="3399625" y="2772025"/>
            <a:ext cx="2787300" cy="187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>
              <a:spcBef>
                <a:spcPts val="1000"/>
              </a:spcBef>
              <a:spcAft>
                <a:spcPts val="0"/>
              </a:spcAft>
              <a:buNone/>
              <a:defRPr sz="24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44" name="Google Shape;44;p6"/>
          <p:cNvSpPr/>
          <p:nvPr/>
        </p:nvSpPr>
        <p:spPr>
          <a:xfrm>
            <a:off x="1336725" y="2772025"/>
            <a:ext cx="1872900" cy="1872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6"/>
          <p:cNvSpPr txBox="1"/>
          <p:nvPr>
            <p:ph idx="2" type="subTitle"/>
          </p:nvPr>
        </p:nvSpPr>
        <p:spPr>
          <a:xfrm>
            <a:off x="8491250" y="2772025"/>
            <a:ext cx="2787300" cy="187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4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46" name="Google Shape;46;p6"/>
          <p:cNvSpPr/>
          <p:nvPr/>
        </p:nvSpPr>
        <p:spPr>
          <a:xfrm>
            <a:off x="6428350" y="2772025"/>
            <a:ext cx="1872900" cy="1872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o slide - 3 Headshots ">
  <p:cSld name="CUSTOM_3_1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type="title"/>
          </p:nvPr>
        </p:nvSpPr>
        <p:spPr>
          <a:xfrm>
            <a:off x="838200" y="5175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Font typeface="Source Sans Pro Black"/>
              <a:buNone/>
              <a:defRPr b="0" i="0" sz="44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Google Shape;49;p7"/>
          <p:cNvSpPr/>
          <p:nvPr/>
        </p:nvSpPr>
        <p:spPr>
          <a:xfrm>
            <a:off x="0" y="1843225"/>
            <a:ext cx="12192000" cy="3730500"/>
          </a:xfrm>
          <a:prstGeom prst="rect">
            <a:avLst/>
          </a:prstGeom>
          <a:solidFill>
            <a:srgbClr val="F7F4F2"/>
          </a:solidFill>
          <a:ln cap="flat" cmpd="sng" w="9525">
            <a:solidFill>
              <a:srgbClr val="F7F4F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7"/>
          <p:cNvSpPr txBox="1"/>
          <p:nvPr>
            <p:ph idx="1" type="subTitle"/>
          </p:nvPr>
        </p:nvSpPr>
        <p:spPr>
          <a:xfrm>
            <a:off x="1532275" y="4146900"/>
            <a:ext cx="2313600" cy="187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4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51" name="Google Shape;51;p7"/>
          <p:cNvSpPr/>
          <p:nvPr/>
        </p:nvSpPr>
        <p:spPr>
          <a:xfrm>
            <a:off x="1608475" y="2348725"/>
            <a:ext cx="1762800" cy="1762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7"/>
          <p:cNvSpPr txBox="1"/>
          <p:nvPr>
            <p:ph idx="2" type="subTitle"/>
          </p:nvPr>
        </p:nvSpPr>
        <p:spPr>
          <a:xfrm>
            <a:off x="5102550" y="4146900"/>
            <a:ext cx="2216100" cy="187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4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53" name="Google Shape;53;p7"/>
          <p:cNvSpPr/>
          <p:nvPr/>
        </p:nvSpPr>
        <p:spPr>
          <a:xfrm>
            <a:off x="5199462" y="2348725"/>
            <a:ext cx="1762800" cy="1762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7"/>
          <p:cNvSpPr/>
          <p:nvPr/>
        </p:nvSpPr>
        <p:spPr>
          <a:xfrm>
            <a:off x="8790450" y="2348725"/>
            <a:ext cx="1762800" cy="1762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7"/>
          <p:cNvSpPr txBox="1"/>
          <p:nvPr>
            <p:ph idx="3" type="subTitle"/>
          </p:nvPr>
        </p:nvSpPr>
        <p:spPr>
          <a:xfrm>
            <a:off x="8714250" y="4146900"/>
            <a:ext cx="2313600" cy="187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4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o slide - 4 Headshots ">
  <p:cSld name="CUSTOM_3_1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/>
          <p:nvPr>
            <p:ph type="title"/>
          </p:nvPr>
        </p:nvSpPr>
        <p:spPr>
          <a:xfrm>
            <a:off x="838200" y="5175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Font typeface="Source Sans Pro Black"/>
              <a:buNone/>
              <a:defRPr b="0" i="0" sz="44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8" name="Google Shape;58;p8"/>
          <p:cNvSpPr txBox="1"/>
          <p:nvPr>
            <p:ph idx="1" type="subTitle"/>
          </p:nvPr>
        </p:nvSpPr>
        <p:spPr>
          <a:xfrm>
            <a:off x="2640375" y="2043925"/>
            <a:ext cx="2976000" cy="187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4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59" name="Google Shape;59;p8"/>
          <p:cNvSpPr/>
          <p:nvPr/>
        </p:nvSpPr>
        <p:spPr>
          <a:xfrm>
            <a:off x="770275" y="2043925"/>
            <a:ext cx="1762800" cy="1762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8"/>
          <p:cNvSpPr txBox="1"/>
          <p:nvPr>
            <p:ph idx="2" type="subTitle"/>
          </p:nvPr>
        </p:nvSpPr>
        <p:spPr>
          <a:xfrm>
            <a:off x="3698800" y="4228950"/>
            <a:ext cx="2976000" cy="187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4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61" name="Google Shape;61;p8"/>
          <p:cNvSpPr/>
          <p:nvPr/>
        </p:nvSpPr>
        <p:spPr>
          <a:xfrm>
            <a:off x="1849412" y="4228950"/>
            <a:ext cx="1762800" cy="1762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8"/>
          <p:cNvSpPr/>
          <p:nvPr/>
        </p:nvSpPr>
        <p:spPr>
          <a:xfrm>
            <a:off x="5776425" y="1947238"/>
            <a:ext cx="1762800" cy="1762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8"/>
          <p:cNvSpPr txBox="1"/>
          <p:nvPr>
            <p:ph idx="3" type="subTitle"/>
          </p:nvPr>
        </p:nvSpPr>
        <p:spPr>
          <a:xfrm>
            <a:off x="7646525" y="1947250"/>
            <a:ext cx="3186600" cy="187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4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4" type="subTitle"/>
          </p:nvPr>
        </p:nvSpPr>
        <p:spPr>
          <a:xfrm>
            <a:off x="8819325" y="4173900"/>
            <a:ext cx="2840100" cy="1872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4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65" name="Google Shape;65;p8"/>
          <p:cNvSpPr/>
          <p:nvPr/>
        </p:nvSpPr>
        <p:spPr>
          <a:xfrm>
            <a:off x="6969937" y="4173900"/>
            <a:ext cx="1762800" cy="1762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o slide - 5 Headshots ">
  <p:cSld name="CUSTOM_3_1_1_1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 txBox="1"/>
          <p:nvPr>
            <p:ph type="title"/>
          </p:nvPr>
        </p:nvSpPr>
        <p:spPr>
          <a:xfrm>
            <a:off x="838200" y="5175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Font typeface="Source Sans Pro Black"/>
              <a:buNone/>
              <a:defRPr b="0" i="0" sz="44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8" name="Google Shape;68;p9"/>
          <p:cNvSpPr txBox="1"/>
          <p:nvPr>
            <p:ph idx="1" type="subTitle"/>
          </p:nvPr>
        </p:nvSpPr>
        <p:spPr>
          <a:xfrm>
            <a:off x="2323499" y="1993313"/>
            <a:ext cx="2277000" cy="17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0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69" name="Google Shape;69;p9"/>
          <p:cNvSpPr/>
          <p:nvPr/>
        </p:nvSpPr>
        <p:spPr>
          <a:xfrm>
            <a:off x="541675" y="1993311"/>
            <a:ext cx="1679700" cy="167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9"/>
          <p:cNvSpPr txBox="1"/>
          <p:nvPr>
            <p:ph idx="2" type="subTitle"/>
          </p:nvPr>
        </p:nvSpPr>
        <p:spPr>
          <a:xfrm>
            <a:off x="3560552" y="4095025"/>
            <a:ext cx="2277000" cy="17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0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71" name="Google Shape;71;p9"/>
          <p:cNvSpPr/>
          <p:nvPr/>
        </p:nvSpPr>
        <p:spPr>
          <a:xfrm>
            <a:off x="1798472" y="4095018"/>
            <a:ext cx="1679700" cy="167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9"/>
          <p:cNvSpPr/>
          <p:nvPr/>
        </p:nvSpPr>
        <p:spPr>
          <a:xfrm>
            <a:off x="4397108" y="1993311"/>
            <a:ext cx="1679700" cy="167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9"/>
          <p:cNvSpPr txBox="1"/>
          <p:nvPr>
            <p:ph idx="3" type="subTitle"/>
          </p:nvPr>
        </p:nvSpPr>
        <p:spPr>
          <a:xfrm>
            <a:off x="6178925" y="1993313"/>
            <a:ext cx="2277000" cy="17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0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4" type="subTitle"/>
          </p:nvPr>
        </p:nvSpPr>
        <p:spPr>
          <a:xfrm>
            <a:off x="8439374" y="4095025"/>
            <a:ext cx="2277000" cy="17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0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75" name="Google Shape;75;p9"/>
          <p:cNvSpPr/>
          <p:nvPr/>
        </p:nvSpPr>
        <p:spPr>
          <a:xfrm>
            <a:off x="6677281" y="4095018"/>
            <a:ext cx="1679700" cy="167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9"/>
          <p:cNvSpPr/>
          <p:nvPr/>
        </p:nvSpPr>
        <p:spPr>
          <a:xfrm>
            <a:off x="8285583" y="1993311"/>
            <a:ext cx="1679700" cy="167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9"/>
          <p:cNvSpPr txBox="1"/>
          <p:nvPr>
            <p:ph idx="5" type="subTitle"/>
          </p:nvPr>
        </p:nvSpPr>
        <p:spPr>
          <a:xfrm>
            <a:off x="10067400" y="1993313"/>
            <a:ext cx="2277000" cy="17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0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o slide - 6 Headshots ">
  <p:cSld name="CUSTOM_3_1_1_1_1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 txBox="1"/>
          <p:nvPr>
            <p:ph type="title"/>
          </p:nvPr>
        </p:nvSpPr>
        <p:spPr>
          <a:xfrm>
            <a:off x="838200" y="5175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Font typeface="Source Sans Pro Black"/>
              <a:buNone/>
              <a:defRPr b="0" i="0" sz="4400" u="none" cap="none" strike="noStrike"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0" name="Google Shape;80;p10"/>
          <p:cNvSpPr txBox="1"/>
          <p:nvPr>
            <p:ph idx="1" type="subTitle"/>
          </p:nvPr>
        </p:nvSpPr>
        <p:spPr>
          <a:xfrm>
            <a:off x="2323499" y="1764713"/>
            <a:ext cx="2277000" cy="17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0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81" name="Google Shape;81;p10"/>
          <p:cNvSpPr/>
          <p:nvPr/>
        </p:nvSpPr>
        <p:spPr>
          <a:xfrm>
            <a:off x="541675" y="1764711"/>
            <a:ext cx="1679700" cy="167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0"/>
          <p:cNvSpPr txBox="1"/>
          <p:nvPr>
            <p:ph idx="2" type="subTitle"/>
          </p:nvPr>
        </p:nvSpPr>
        <p:spPr>
          <a:xfrm>
            <a:off x="2341352" y="3866425"/>
            <a:ext cx="2277000" cy="17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0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83" name="Google Shape;83;p10"/>
          <p:cNvSpPr/>
          <p:nvPr/>
        </p:nvSpPr>
        <p:spPr>
          <a:xfrm>
            <a:off x="579272" y="3866418"/>
            <a:ext cx="1679700" cy="167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0"/>
          <p:cNvSpPr/>
          <p:nvPr/>
        </p:nvSpPr>
        <p:spPr>
          <a:xfrm>
            <a:off x="4397108" y="1764711"/>
            <a:ext cx="1679700" cy="167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0"/>
          <p:cNvSpPr txBox="1"/>
          <p:nvPr>
            <p:ph idx="3" type="subTitle"/>
          </p:nvPr>
        </p:nvSpPr>
        <p:spPr>
          <a:xfrm>
            <a:off x="6178925" y="1764713"/>
            <a:ext cx="2277000" cy="17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0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86" name="Google Shape;86;p10"/>
          <p:cNvSpPr txBox="1"/>
          <p:nvPr>
            <p:ph idx="4" type="subTitle"/>
          </p:nvPr>
        </p:nvSpPr>
        <p:spPr>
          <a:xfrm>
            <a:off x="6153374" y="3866425"/>
            <a:ext cx="2277000" cy="17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0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87" name="Google Shape;87;p10"/>
          <p:cNvSpPr/>
          <p:nvPr/>
        </p:nvSpPr>
        <p:spPr>
          <a:xfrm>
            <a:off x="4391281" y="3866418"/>
            <a:ext cx="1679700" cy="167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0"/>
          <p:cNvSpPr/>
          <p:nvPr/>
        </p:nvSpPr>
        <p:spPr>
          <a:xfrm>
            <a:off x="8285583" y="1764711"/>
            <a:ext cx="1679700" cy="167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0"/>
          <p:cNvSpPr txBox="1"/>
          <p:nvPr>
            <p:ph idx="5" type="subTitle"/>
          </p:nvPr>
        </p:nvSpPr>
        <p:spPr>
          <a:xfrm>
            <a:off x="10067400" y="1764713"/>
            <a:ext cx="2277000" cy="17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0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90" name="Google Shape;90;p10"/>
          <p:cNvSpPr txBox="1"/>
          <p:nvPr>
            <p:ph idx="6" type="subTitle"/>
          </p:nvPr>
        </p:nvSpPr>
        <p:spPr>
          <a:xfrm>
            <a:off x="10041424" y="3866425"/>
            <a:ext cx="2277000" cy="1784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>
            <a:lvl1pPr lvl="0" rtl="0">
              <a:spcBef>
                <a:spcPts val="1000"/>
              </a:spcBef>
              <a:spcAft>
                <a:spcPts val="0"/>
              </a:spcAft>
              <a:buNone/>
              <a:defRPr sz="2000">
                <a:latin typeface="Source Sans Pro SemiBold"/>
                <a:ea typeface="Source Sans Pro SemiBold"/>
                <a:cs typeface="Source Sans Pro SemiBold"/>
                <a:sym typeface="Source Sans Pro SemiBold"/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10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10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10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10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10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10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1000"/>
              </a:spcBef>
              <a:spcAft>
                <a:spcPts val="0"/>
              </a:spcAft>
              <a:buNone/>
              <a:defRPr/>
            </a:lvl9pPr>
          </a:lstStyle>
          <a:p/>
        </p:txBody>
      </p:sp>
      <p:sp>
        <p:nvSpPr>
          <p:cNvPr id="91" name="Google Shape;91;p10"/>
          <p:cNvSpPr/>
          <p:nvPr/>
        </p:nvSpPr>
        <p:spPr>
          <a:xfrm>
            <a:off x="8279331" y="3866418"/>
            <a:ext cx="1679700" cy="16797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theme" Target="../theme/theme2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4.xml"/><Relationship Id="rId19" Type="http://schemas.openxmlformats.org/officeDocument/2006/relationships/slideLayout" Target="../slideLayouts/slideLayout18.xml"/><Relationship Id="rId6" Type="http://schemas.openxmlformats.org/officeDocument/2006/relationships/slideLayout" Target="../slideLayouts/slideLayout5.xml"/><Relationship Id="rId18" Type="http://schemas.openxmlformats.org/officeDocument/2006/relationships/slideLayout" Target="../slideLayouts/slideLayout17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29.xml"/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9.xml"/><Relationship Id="rId3" Type="http://schemas.openxmlformats.org/officeDocument/2006/relationships/slideLayout" Target="../slideLayouts/slideLayout20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4.xml"/><Relationship Id="rId8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5175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C2F35"/>
              </a:buClr>
              <a:buSzPts val="4400"/>
              <a:buFont typeface="Source Sans Pro Black"/>
              <a:buNone/>
              <a:defRPr b="0" i="0" sz="4400" u="none" cap="none" strike="noStrike">
                <a:solidFill>
                  <a:srgbClr val="2C2F35"/>
                </a:solidFill>
                <a:latin typeface="Source Sans Pro Black"/>
                <a:ea typeface="Source Sans Pro Black"/>
                <a:cs typeface="Source Sans Pro Black"/>
                <a:sym typeface="Source Sans Pr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572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C2F35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rgbClr val="2C2F35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4318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C2F35"/>
              </a:buClr>
              <a:buSzPts val="3200"/>
              <a:buFont typeface="Georgia"/>
              <a:buChar char="−"/>
              <a:defRPr b="0" i="0" sz="3200" u="none" cap="none" strike="noStrike">
                <a:solidFill>
                  <a:srgbClr val="2C2F35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Arial"/>
              <a:buChar char="•"/>
              <a:defRPr b="0" i="1" sz="2800" u="none" cap="none" strike="noStrike">
                <a:solidFill>
                  <a:srgbClr val="7F7F7F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C2F35"/>
              </a:buClr>
              <a:buSzPts val="2400"/>
              <a:buFont typeface="Georgia"/>
              <a:buChar char="−"/>
              <a:defRPr b="0" i="0" sz="2400" u="none" cap="none" strike="noStrike">
                <a:solidFill>
                  <a:srgbClr val="2C2F35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C2F35"/>
              </a:buClr>
              <a:buSzPts val="2400"/>
              <a:buFont typeface="Georgia"/>
              <a:buChar char="»"/>
              <a:defRPr b="0" i="0" sz="2400" u="none" cap="none" strike="noStrike">
                <a:solidFill>
                  <a:srgbClr val="2C2F35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C2F35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2C2F3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C2F35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2C2F3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C2F35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2C2F3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C2F35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2C2F3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" name="Google Shape;11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10019247" y="5991217"/>
            <a:ext cx="1489651" cy="365126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"/>
          <p:cNvSpPr/>
          <p:nvPr/>
        </p:nvSpPr>
        <p:spPr>
          <a:xfrm>
            <a:off x="569200" y="514125"/>
            <a:ext cx="1266900" cy="110100"/>
          </a:xfrm>
          <a:prstGeom prst="rect">
            <a:avLst/>
          </a:prstGeom>
          <a:solidFill>
            <a:srgbClr val="2EBCB3"/>
          </a:solidFill>
          <a:ln cap="flat" cmpd="sng" w="9525">
            <a:solidFill>
              <a:srgbClr val="2EBCB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/>
          <p:nvPr/>
        </p:nvSpPr>
        <p:spPr>
          <a:xfrm>
            <a:off x="0" y="0"/>
            <a:ext cx="12192000" cy="1219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/Volumes/Clients/CCSSO/CCS007_Org Logo/Final/CCS007_OrgLogo_FINAL_121609/PNG/CCSSO_Color Bars_DESR2.png" id="127" name="Google Shape;127;p2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88113"/>
            <a:ext cx="1219200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0"/>
          <p:cNvSpPr/>
          <p:nvPr/>
        </p:nvSpPr>
        <p:spPr>
          <a:xfrm>
            <a:off x="1320800" y="6488113"/>
            <a:ext cx="10871100" cy="381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rotWithShape="0" dir="5400000" dist="23000">
              <a:srgbClr val="808080">
                <a:alpha val="349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20"/>
          <p:cNvSpPr txBox="1"/>
          <p:nvPr>
            <p:ph idx="1" type="body"/>
          </p:nvPr>
        </p:nvSpPr>
        <p:spPr>
          <a:xfrm>
            <a:off x="601133" y="1589088"/>
            <a:ext cx="10972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⌘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0" name="Google Shape;130;p20"/>
          <p:cNvSpPr txBox="1"/>
          <p:nvPr>
            <p:ph idx="10" type="dt"/>
          </p:nvPr>
        </p:nvSpPr>
        <p:spPr>
          <a:xfrm>
            <a:off x="609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1" name="Google Shape;131;p20"/>
          <p:cNvSpPr txBox="1"/>
          <p:nvPr>
            <p:ph idx="11" type="ftr"/>
          </p:nvPr>
        </p:nvSpPr>
        <p:spPr>
          <a:xfrm>
            <a:off x="4165600" y="6245225"/>
            <a:ext cx="38607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2" name="Google Shape;132;p20"/>
          <p:cNvSpPr txBox="1"/>
          <p:nvPr>
            <p:ph idx="12" type="sldNum"/>
          </p:nvPr>
        </p:nvSpPr>
        <p:spPr>
          <a:xfrm>
            <a:off x="8737600" y="6245225"/>
            <a:ext cx="2844900" cy="4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3" name="Google Shape;133;p20"/>
          <p:cNvSpPr txBox="1"/>
          <p:nvPr>
            <p:ph type="title"/>
          </p:nvPr>
        </p:nvSpPr>
        <p:spPr>
          <a:xfrm>
            <a:off x="601133" y="777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cpcp3.org/wp-content/uploads/2019/12/CPC-overview.pdf" TargetMode="External"/><Relationship Id="rId4" Type="http://schemas.openxmlformats.org/officeDocument/2006/relationships/hyperlink" Target="https://buffettinstitute.nebraska.edu/our-work/faq" TargetMode="External"/><Relationship Id="rId5" Type="http://schemas.openxmlformats.org/officeDocument/2006/relationships/hyperlink" Target="https://first10.org/about/" TargetMode="External"/><Relationship Id="rId6" Type="http://schemas.openxmlformats.org/officeDocument/2006/relationships/hyperlink" Target="https://earlychildhood.marylandpublicschools.org/families/judy-centers" TargetMode="External"/><Relationship Id="rId7" Type="http://schemas.openxmlformats.org/officeDocument/2006/relationships/hyperlink" Target="https://firstschool.fpg.unc.edu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3"/>
          <p:cNvSpPr txBox="1"/>
          <p:nvPr>
            <p:ph type="title"/>
          </p:nvPr>
        </p:nvSpPr>
        <p:spPr>
          <a:xfrm>
            <a:off x="601133" y="777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National Models of Comprehensive ECE Programs</a:t>
            </a:r>
            <a:endParaRPr/>
          </a:p>
        </p:txBody>
      </p:sp>
      <p:sp>
        <p:nvSpPr>
          <p:cNvPr id="227" name="Google Shape;227;p33"/>
          <p:cNvSpPr txBox="1"/>
          <p:nvPr>
            <p:ph idx="1" type="body"/>
          </p:nvPr>
        </p:nvSpPr>
        <p:spPr>
          <a:xfrm>
            <a:off x="522756" y="1467168"/>
            <a:ext cx="10972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⌘"/>
            </a:pPr>
            <a:r>
              <a:rPr lang="en-US" sz="1800"/>
              <a:t>Child-Parent Center (CPC) P3  (University of Minnesota)</a:t>
            </a:r>
            <a:endParaRPr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</a:pPr>
            <a:r>
              <a:rPr lang="en-US" sz="1800" u="sng">
                <a:solidFill>
                  <a:schemeClr val="hlink"/>
                </a:solidFill>
                <a:hlinkClick r:id="rId3"/>
              </a:rPr>
              <a:t>http://cpcp3.org/wp-content/uploads/2019/12/CPC-overview.pdf</a:t>
            </a:r>
            <a:endParaRPr sz="1800"/>
          </a:p>
          <a:p>
            <a:pPr indent="-228600" lvl="0" marL="34290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</a:pPr>
            <a:r>
              <a:rPr lang="en-US" sz="1800"/>
              <a:t>Buffett’s Superintendent Early Childhood Plan (Buffett Early Childhood Institute, Nebraska)</a:t>
            </a:r>
            <a:endParaRPr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</a:pPr>
            <a:r>
              <a:rPr lang="en-US" sz="1800" u="sng">
                <a:solidFill>
                  <a:schemeClr val="hlink"/>
                </a:solidFill>
                <a:hlinkClick r:id="rId4"/>
              </a:rPr>
              <a:t>https://buffettinstitute.nebraska.edu/our-work/faq</a:t>
            </a:r>
            <a:endParaRPr sz="1800"/>
          </a:p>
          <a:p>
            <a:pPr indent="-228600" lvl="0" marL="34290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</a:pPr>
            <a:r>
              <a:rPr lang="en-US" sz="1800"/>
              <a:t>First 10 (Education Development Center)</a:t>
            </a:r>
            <a:endParaRPr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</a:pPr>
            <a:r>
              <a:rPr lang="en-US" sz="1800" u="sng">
                <a:solidFill>
                  <a:schemeClr val="hlink"/>
                </a:solidFill>
                <a:hlinkClick r:id="rId5"/>
              </a:rPr>
              <a:t>https://first10.org/about/</a:t>
            </a:r>
            <a:endParaRPr sz="1800"/>
          </a:p>
          <a:p>
            <a:pPr indent="-228600" lvl="0" marL="34290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</a:pPr>
            <a:r>
              <a:rPr lang="en-US" sz="1800"/>
              <a:t>Judy Centers (Maryland State Department of Education)</a:t>
            </a:r>
            <a:endParaRPr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</a:pPr>
            <a:r>
              <a:rPr lang="en-US" sz="1800" u="sng">
                <a:solidFill>
                  <a:schemeClr val="hlink"/>
                </a:solidFill>
                <a:hlinkClick r:id="rId6"/>
              </a:rPr>
              <a:t>https://earlychildhood.marylandpublicschools.org/families/judy-centers</a:t>
            </a:r>
            <a:endParaRPr sz="1800"/>
          </a:p>
          <a:p>
            <a:pPr indent="-228600" lvl="0" marL="342900" rtl="0" algn="l">
              <a:spcBef>
                <a:spcPts val="36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</a:pPr>
            <a:r>
              <a:rPr lang="en-US" sz="1800"/>
              <a:t>First School (University of North Carolina)</a:t>
            </a:r>
            <a:endParaRPr/>
          </a:p>
          <a:p>
            <a:pPr indent="-342900" lvl="0" marL="342900" rtl="0" algn="l">
              <a:spcBef>
                <a:spcPts val="360"/>
              </a:spcBef>
              <a:spcAft>
                <a:spcPts val="0"/>
              </a:spcAft>
              <a:buSzPts val="1800"/>
              <a:buChar char="⌘"/>
            </a:pPr>
            <a:r>
              <a:rPr lang="en-US" sz="1800" u="sng">
                <a:solidFill>
                  <a:schemeClr val="hlink"/>
                </a:solidFill>
                <a:hlinkClick r:id="rId7"/>
              </a:rPr>
              <a:t>https://firstschool.fpg.unc.edu/</a:t>
            </a:r>
            <a:endParaRPr sz="1800"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/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4"/>
          <p:cNvSpPr txBox="1"/>
          <p:nvPr>
            <p:ph type="title"/>
          </p:nvPr>
        </p:nvSpPr>
        <p:spPr>
          <a:xfrm>
            <a:off x="601133" y="7778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Today’s Participants</a:t>
            </a:r>
            <a:endParaRPr/>
          </a:p>
        </p:txBody>
      </p:sp>
      <p:sp>
        <p:nvSpPr>
          <p:cNvPr id="233" name="Google Shape;233;p34"/>
          <p:cNvSpPr txBox="1"/>
          <p:nvPr>
            <p:ph idx="1" type="body"/>
          </p:nvPr>
        </p:nvSpPr>
        <p:spPr>
          <a:xfrm>
            <a:off x="601133" y="1589088"/>
            <a:ext cx="109728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000"/>
              <a:buChar char="⌘"/>
            </a:pPr>
            <a:r>
              <a:rPr b="1" lang="en-US" sz="2000"/>
              <a:t>Lisa Early</a:t>
            </a:r>
            <a:br>
              <a:rPr b="1" lang="en-US" sz="2000"/>
            </a:br>
            <a:r>
              <a:rPr lang="en-US" sz="2000"/>
              <a:t>Director of Families, Parks, and Recreation Department, City of Orlando</a:t>
            </a:r>
            <a:br>
              <a:rPr lang="en-US" sz="2000"/>
            </a:br>
            <a:br>
              <a:rPr lang="en-US" sz="2000"/>
            </a:br>
            <a:r>
              <a:rPr b="1" lang="en-US" sz="2000"/>
              <a:t>Katie Hernandez</a:t>
            </a:r>
            <a:br>
              <a:rPr b="1" lang="en-US" sz="2000"/>
            </a:br>
            <a:r>
              <a:rPr lang="en-US" sz="2000"/>
              <a:t>Principal, George Washington Elementary School (Lancaster, Pennsylvania)</a:t>
            </a:r>
            <a:br>
              <a:rPr lang="en-US" sz="2000"/>
            </a:br>
            <a:br>
              <a:rPr b="1" lang="en-US" sz="2000"/>
            </a:br>
            <a:r>
              <a:rPr b="1" lang="en-US" sz="2000"/>
              <a:t>Cameron Millspaugh</a:t>
            </a:r>
            <a:br>
              <a:rPr b="1" lang="en-US" sz="2000"/>
            </a:br>
            <a:r>
              <a:rPr lang="en-US" sz="2000"/>
              <a:t>Principal, Cool Spring Elementary School (Adelphi, Maryland)</a:t>
            </a:r>
            <a:br>
              <a:rPr lang="en-US" sz="2000"/>
            </a:br>
            <a:br>
              <a:rPr lang="en-US" sz="2000"/>
            </a:br>
            <a:r>
              <a:rPr b="1" lang="en-US" sz="2000"/>
              <a:t>LaWanda Wesley</a:t>
            </a:r>
            <a:br>
              <a:rPr b="1" lang="en-US" sz="2000"/>
            </a:br>
            <a:r>
              <a:rPr lang="en-US" sz="2000"/>
              <a:t>Director of Quality Enhancement &amp; Professional Development, Early Childhood Education Department at Oakland Unified School District</a:t>
            </a:r>
            <a:br>
              <a:rPr lang="en-US" sz="2000"/>
            </a:br>
            <a:br>
              <a:rPr lang="en-US" sz="2000"/>
            </a:br>
            <a:r>
              <a:rPr b="1" lang="en-US" sz="2000"/>
              <a:t>Rolf Grafwallner</a:t>
            </a:r>
            <a:r>
              <a:rPr lang="en-US" sz="2000"/>
              <a:t> </a:t>
            </a:r>
            <a:r>
              <a:rPr i="1" lang="en-US" sz="2000"/>
              <a:t>(moderator)</a:t>
            </a:r>
            <a:endParaRPr/>
          </a:p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SzPts val="2000"/>
              <a:buChar char="⌘"/>
            </a:pPr>
            <a:r>
              <a:rPr lang="en-US" sz="2000"/>
              <a:t>Program Director, Council of Chief State School Officers, Washington, D.C.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New America">
      <a:dk1>
        <a:srgbClr val="000000"/>
      </a:dk1>
      <a:lt1>
        <a:srgbClr val="FFFFFF"/>
      </a:lt1>
      <a:dk2>
        <a:srgbClr val="ABACAE"/>
      </a:dk2>
      <a:lt2>
        <a:srgbClr val="E7E6E6"/>
      </a:lt2>
      <a:accent1>
        <a:srgbClr val="2EBCB3"/>
      </a:accent1>
      <a:accent2>
        <a:srgbClr val="5BA4DA"/>
      </a:accent2>
      <a:accent3>
        <a:srgbClr val="A076AC"/>
      </a:accent3>
      <a:accent4>
        <a:srgbClr val="E75B64"/>
      </a:accent4>
      <a:accent5>
        <a:srgbClr val="1A8A84"/>
      </a:accent5>
      <a:accent6>
        <a:srgbClr val="4378A0"/>
      </a:accent6>
      <a:hlink>
        <a:srgbClr val="2EBCB3"/>
      </a:hlink>
      <a:folHlink>
        <a:srgbClr val="1A8A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3_Custom Design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008BB0"/>
      </a:accent2>
      <a:accent3>
        <a:srgbClr val="FFFFFF"/>
      </a:accent3>
      <a:accent4>
        <a:srgbClr val="000000"/>
      </a:accent4>
      <a:accent5>
        <a:srgbClr val="DAEDEF"/>
      </a:accent5>
      <a:accent6>
        <a:srgbClr val="007D9F"/>
      </a:accent6>
      <a:hlink>
        <a:srgbClr val="CC0000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Override1.xml><?xml version="1.0" encoding="utf-8"?>
<a:themeOverride xmlns:a="http://schemas.openxmlformats.org/drawingml/2006/main" xmlns:r="http://schemas.openxmlformats.org/officeDocument/2006/relationships">
  <a:clrScheme name="3_Custom Design 16">
    <a:dk1>
      <a:srgbClr val="000000"/>
    </a:dk1>
    <a:lt1>
      <a:srgbClr val="FFFFFF"/>
    </a:lt1>
    <a:dk2>
      <a:srgbClr val="FFFFFF"/>
    </a:dk2>
    <a:lt2>
      <a:srgbClr val="808080"/>
    </a:lt2>
    <a:accent1>
      <a:srgbClr val="BBE0E3"/>
    </a:accent1>
    <a:accent2>
      <a:srgbClr val="008BB0"/>
    </a:accent2>
    <a:accent3>
      <a:srgbClr val="FFFFFF"/>
    </a:accent3>
    <a:accent4>
      <a:srgbClr val="000000"/>
    </a:accent4>
    <a:accent5>
      <a:srgbClr val="DAEDEF"/>
    </a:accent5>
    <a:accent6>
      <a:srgbClr val="007D9F"/>
    </a:accent6>
    <a:hlink>
      <a:srgbClr val="009999"/>
    </a:hlink>
    <a:folHlink>
      <a:srgbClr val="99CC00"/>
    </a:folHlink>
  </a:clrScheme>
</a:themeOverride>
</file>